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4" r:id="rId6"/>
    <p:sldId id="265" r:id="rId7"/>
    <p:sldId id="259" r:id="rId8"/>
    <p:sldId id="260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9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4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4841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57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3318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7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8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8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7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9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5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5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4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3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4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FFFAF-3B25-40A5-B5F1-2C09E4ABA00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11BD06-2CD3-40EC-89B1-BDF2FDC3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1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616" y="2404531"/>
            <a:ext cx="10037233" cy="164630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+mn-lt"/>
              </a:rPr>
              <a:t>Mathematics for Machine Learning</a:t>
            </a:r>
            <a:endParaRPr lang="en-US" sz="4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Introduction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04470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79539"/>
            <a:ext cx="9562041" cy="42402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Let us summarize the main concepts of machine learning:</a:t>
            </a:r>
          </a:p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represent data as vectors.</a:t>
            </a:r>
          </a:p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choose an appropriate model, either using the probabilistic or optimization view.</a:t>
            </a:r>
          </a:p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learn from available data by using numerical optimization methods with the aim that the model performs well on data not used for training.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9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478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challenge we face regularly in machine learning is that concepts and words are slippery, and a particular component of the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machine learning system can be abstracted to different mathematical concepts. </a:t>
            </a: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8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74789"/>
            <a:ext cx="912389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example, the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word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“algorithm”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used in at least two different senses in the context of machine learning.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first sense, we use the phrase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“machine learning algorithm”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mean a system that makes predictions based on in put data. We refer to these algorithms as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predictors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second sense, we use the exact same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phrase “machine learning algorithm”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mean a system that adapts some internal parameters of the predictor so that it performs well on future unseen input data. Here we refer to this adaptation as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system.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3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08" y="1270000"/>
            <a:ext cx="10781242" cy="5130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While not all data is numerical, it is often useful to consider data in a number format.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Usually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assume that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has already been appropriately converted into a numerical representation suitable for reading into a computer program.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Therefore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we think of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data as vectors.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here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are (at least) three different ways to think about vectors: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vector as an array of numbers (a computer science view),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vector as an arrow with a direction and magnitude (a physics view),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vector as an object that obeys addition and scaling (a mathematical view).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0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183" y="1428089"/>
            <a:ext cx="10341653" cy="265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08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109" y="1930400"/>
            <a:ext cx="8596668" cy="388077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09" y="1476603"/>
            <a:ext cx="10581216" cy="268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66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58" y="1598614"/>
            <a:ext cx="9219141" cy="4268786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model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typically used to describe a process for generating data, similar to the dataset at hand.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Therefore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good models can also be thought of as simplified versions of the real (unknown) data-generating process, capturing aspects that are relevant for modeling the data and extracting hidden patterns from it.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good model can then be used to predict what would happen in the real world without performing real-world experiments.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89064"/>
            <a:ext cx="9295341" cy="417353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now come to the crux of the matter, the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learning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component of machine learning. Assume we are given a dataset and a suitable model.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en-U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model means to use the data available to optimize some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parameters of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model with respect to a utility function that evaluates how well the model predicts the training data.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Most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training methods can be thought of as an approach analogous to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climbing a hill to reach its peak. </a:t>
            </a: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analogy, the peak of the hill corresponds to a maximum of some desired performance measure. </a:t>
            </a:r>
          </a:p>
        </p:txBody>
      </p:sp>
    </p:spTree>
    <p:extLst>
      <p:ext uri="{BB962C8B-B14F-4D97-AF65-F5344CB8AC3E}">
        <p14:creationId xmlns:p14="http://schemas.microsoft.com/office/powerpoint/2010/main" val="3991466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89064"/>
            <a:ext cx="8876241" cy="395446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However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in practice, we are interested in the model to perform well on unseen data.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Performing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well on data that we have already seen (training data) may only mean that we found a good way to memorize the data.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However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this may not generalize well to unseen data, and, in practical applications, we often need to expose our machine learning system to situations that it has not encountered before.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9179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576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Mathematics for Machine Learning</vt:lpstr>
      <vt:lpstr>Basics</vt:lpstr>
      <vt:lpstr>Basics</vt:lpstr>
      <vt:lpstr>Basics</vt:lpstr>
      <vt:lpstr>Example</vt:lpstr>
      <vt:lpstr>Example</vt:lpstr>
      <vt:lpstr>Basics</vt:lpstr>
      <vt:lpstr>Basics</vt:lpstr>
      <vt:lpstr>Basics</vt:lpstr>
      <vt:lpstr>Basics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for Machine Learning</dc:title>
  <dc:creator>User</dc:creator>
  <cp:lastModifiedBy>User</cp:lastModifiedBy>
  <cp:revision>3</cp:revision>
  <dcterms:created xsi:type="dcterms:W3CDTF">2022-11-23T05:57:13Z</dcterms:created>
  <dcterms:modified xsi:type="dcterms:W3CDTF">2022-11-24T12:54:44Z</dcterms:modified>
</cp:coreProperties>
</file>