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64" r:id="rId6"/>
    <p:sldId id="265" r:id="rId7"/>
    <p:sldId id="259" r:id="rId8"/>
    <p:sldId id="260" r:id="rId9"/>
    <p:sldId id="263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FFFAF-3B25-40A5-B5F1-2C09E4ABA002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1BD06-2CD3-40EC-89B1-BDF2FDC30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595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FFFAF-3B25-40A5-B5F1-2C09E4ABA002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1BD06-2CD3-40EC-89B1-BDF2FDC30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142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FFFAF-3B25-40A5-B5F1-2C09E4ABA002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1BD06-2CD3-40EC-89B1-BDF2FDC3048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44841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FFFAF-3B25-40A5-B5F1-2C09E4ABA002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1BD06-2CD3-40EC-89B1-BDF2FDC30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8573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FFFAF-3B25-40A5-B5F1-2C09E4ABA002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1BD06-2CD3-40EC-89B1-BDF2FDC3048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33181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FFFAF-3B25-40A5-B5F1-2C09E4ABA002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1BD06-2CD3-40EC-89B1-BDF2FDC30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72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FFFAF-3B25-40A5-B5F1-2C09E4ABA002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1BD06-2CD3-40EC-89B1-BDF2FDC30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787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FFFAF-3B25-40A5-B5F1-2C09E4ABA002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1BD06-2CD3-40EC-89B1-BDF2FDC30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086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FFFAF-3B25-40A5-B5F1-2C09E4ABA002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1BD06-2CD3-40EC-89B1-BDF2FDC30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978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FFFAF-3B25-40A5-B5F1-2C09E4ABA002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1BD06-2CD3-40EC-89B1-BDF2FDC30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96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FFFAF-3B25-40A5-B5F1-2C09E4ABA002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1BD06-2CD3-40EC-89B1-BDF2FDC30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955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FFFAF-3B25-40A5-B5F1-2C09E4ABA002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1BD06-2CD3-40EC-89B1-BDF2FDC30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956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FFFAF-3B25-40A5-B5F1-2C09E4ABA002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1BD06-2CD3-40EC-89B1-BDF2FDC30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147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FFFAF-3B25-40A5-B5F1-2C09E4ABA002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1BD06-2CD3-40EC-89B1-BDF2FDC30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556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FFFAF-3B25-40A5-B5F1-2C09E4ABA002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1BD06-2CD3-40EC-89B1-BDF2FDC30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133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FFFAF-3B25-40A5-B5F1-2C09E4ABA002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1BD06-2CD3-40EC-89B1-BDF2FDC30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342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FFFAF-3B25-40A5-B5F1-2C09E4ABA002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C11BD06-2CD3-40EC-89B1-BDF2FDC30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016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3616" y="2404531"/>
            <a:ext cx="10037233" cy="1646302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+mn-lt"/>
              </a:rPr>
              <a:t>Mathematics for Machine Learning</a:t>
            </a:r>
            <a:endParaRPr lang="en-US" sz="48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Introduction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604470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379539"/>
            <a:ext cx="9562041" cy="4240211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Let us summarize the main concepts of machine learning:</a:t>
            </a:r>
          </a:p>
          <a:p>
            <a:pPr lvl="0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We represent data as vectors.</a:t>
            </a:r>
          </a:p>
          <a:p>
            <a:pPr lvl="0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We choose an appropriate model, either using the probabilistic or optimization view.</a:t>
            </a:r>
          </a:p>
          <a:p>
            <a:pPr lvl="0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We learn from available data by using numerical optimization methods with the aim that the model performs well on data not used for training.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599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74789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challenge we face regularly in machine learning is that concepts and words are slippery, and a particular component of the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machine learning system can be abstracted to different mathematical concepts. </a:t>
            </a:r>
            <a:endParaRPr lang="en-US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083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474789"/>
            <a:ext cx="9123891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 example, the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word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“algorithm”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is used in at least two different senses in the context of machine learning. 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first sense, we use the phrase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“machine learning algorithm”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to mean a system that makes predictions based on in put data. We refer to these algorithms as </a:t>
            </a:r>
            <a:r>
              <a:rPr lang="en-US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predictors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US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second sense, we use the exact same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phrase “machine learning algorithm”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to mean a system that adapts some internal parameters of the predictor so that it performs well on future unseen input data. Here we refer to this adaptation as </a:t>
            </a:r>
            <a:r>
              <a:rPr lang="en-US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training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system.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636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208" y="1270000"/>
            <a:ext cx="10781242" cy="51308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While not all data is numerical, it is often useful to consider data in a number format. 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Usually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we assume that </a:t>
            </a:r>
            <a:r>
              <a:rPr lang="en-US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data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has already been appropriately converted into a numerical representation suitable for reading into a computer program. 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Therefore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we think of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data as vectors.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here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are (at least) three different ways to think about vectors: 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vector as an array of numbers (a computer science view), 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vector as an arrow with a direction and magnitude (a physics view), 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vector as an object that obeys addition and scaling (a mathematical view).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307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183" y="1428089"/>
            <a:ext cx="10341653" cy="2658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088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109" y="1930400"/>
            <a:ext cx="8596668" cy="3880773"/>
          </a:xfrm>
        </p:spPr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109" y="1476603"/>
            <a:ext cx="10581216" cy="268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661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458" y="1598614"/>
            <a:ext cx="9219141" cy="4268786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model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is typically used to describe a process for generating data, similar to the dataset at hand. 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Therefore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good models can also be thought of as simplified versions of the real (unknown) data-generating process, capturing aspects that are relevant for modeling the data and extracting hidden patterns from it. 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good model can then be used to predict what would happen in the real world without performing real-world experiments.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1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389064"/>
            <a:ext cx="9295341" cy="4173536"/>
          </a:xfrm>
        </p:spPr>
        <p:txBody>
          <a:bodyPr>
            <a:no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We now come to the crux of the matter, the </a:t>
            </a:r>
            <a:r>
              <a:rPr lang="en-US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learning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component of machine learning. Assume we are given a dataset and a suitable model. 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Training</a:t>
            </a:r>
            <a:r>
              <a:rPr lang="en-US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model means to use the data available to optimize some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parameters of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model with respect to a utility function that evaluates how well the model predicts the training data. 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Most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training methods can be thought of as an approach analogous to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climbing a hill to reach its peak. </a:t>
            </a:r>
            <a:endParaRPr lang="en-US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this analogy, the peak of the hill corresponds to a maximum of some desired performance measure. </a:t>
            </a:r>
          </a:p>
        </p:txBody>
      </p:sp>
    </p:spTree>
    <p:extLst>
      <p:ext uri="{BB962C8B-B14F-4D97-AF65-F5344CB8AC3E}">
        <p14:creationId xmlns:p14="http://schemas.microsoft.com/office/powerpoint/2010/main" val="3991466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389064"/>
            <a:ext cx="8876241" cy="3954461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However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in practice, we are interested in the model to perform well on unseen data. 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Performing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well on data that we have already seen (training data) may only mean that we found a good way to memorize the data. 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However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this may not generalize well to unseen data, and, in practical applications, we often need to expose our machine learning system to situations that it has not encountered before.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91791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</TotalTime>
  <Words>576</Words>
  <Application>Microsoft Office PowerPoint</Application>
  <PresentationFormat>Widescreen</PresentationFormat>
  <Paragraphs>35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Wingdings 3</vt:lpstr>
      <vt:lpstr>Facet</vt:lpstr>
      <vt:lpstr>Mathematics for Machine Learning</vt:lpstr>
      <vt:lpstr>Basics</vt:lpstr>
      <vt:lpstr>Basics</vt:lpstr>
      <vt:lpstr>Basics</vt:lpstr>
      <vt:lpstr>Example</vt:lpstr>
      <vt:lpstr>Example</vt:lpstr>
      <vt:lpstr>Basics</vt:lpstr>
      <vt:lpstr>Basics</vt:lpstr>
      <vt:lpstr>Basics</vt:lpstr>
      <vt:lpstr>Basics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Mathematics for Machine Learning</dc:title>
  <dc:creator>User</dc:creator>
  <cp:lastModifiedBy>User</cp:lastModifiedBy>
  <cp:revision>3</cp:revision>
  <dcterms:created xsi:type="dcterms:W3CDTF">2022-11-23T05:57:13Z</dcterms:created>
  <dcterms:modified xsi:type="dcterms:W3CDTF">2022-11-24T12:54:44Z</dcterms:modified>
</cp:coreProperties>
</file>