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nbhNE09yGrqYJWtCgn7OeilBp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4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Wireless Based Attacks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Sniffing wireless network</a:t>
            </a:r>
            <a:endParaRPr/>
          </a:p>
        </p:txBody>
      </p:sp>
      <p:pic>
        <p:nvPicPr>
          <p:cNvPr id="143" name="Google Shape;143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493465"/>
            <a:ext cx="10515600" cy="3388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8222" y="2011400"/>
            <a:ext cx="11173668" cy="2549617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145" name="Google Shape;145;p10"/>
          <p:cNvSpPr/>
          <p:nvPr/>
        </p:nvSpPr>
        <p:spPr>
          <a:xfrm>
            <a:off x="1649506" y="3101789"/>
            <a:ext cx="977153" cy="11270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0"/>
          <p:cNvSpPr/>
          <p:nvPr/>
        </p:nvSpPr>
        <p:spPr>
          <a:xfrm>
            <a:off x="2528048" y="3944471"/>
            <a:ext cx="977153" cy="11270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Threats to infrastructure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Spoofing SSIDs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WPS – Wifi protected setup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Usernames/passwords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Backdoors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was protected through wires, now allows anyone to connect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Defenses</a:t>
            </a:r>
            <a:endParaRPr/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 trusted networks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Secure SSIDs using well known and secure protocols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Only broadcast where you intent to use the signal (physicality)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Explain how wireless networks work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Discuss threats against wireless networks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Understand how to protect yourself when on an untrusted wireless network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Wireless is everywhere!</a:t>
            </a:r>
            <a:endParaRPr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Some organizations don’t even put wired ports in anymore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Nearly all devices out there come with some kind of wireless connection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 get frustrated if we don’t have signal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How wireless works</a:t>
            </a:r>
            <a:endParaRPr/>
          </a:p>
        </p:txBody>
      </p:sp>
      <p:sp>
        <p:nvSpPr>
          <p:cNvPr id="102" name="Google Shape;102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do we need to know?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Channels – 20Ghz, 40Ghz, 80Ghz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Lower the frequency, lower the speed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Base station serves an SSID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Client connects to an SSID (Service Set Identifier)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SSID can be really most anything!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Threats to clients</a:t>
            </a:r>
            <a:endParaRPr/>
          </a:p>
        </p:txBody>
      </p:sp>
      <p:sp>
        <p:nvSpPr>
          <p:cNvPr id="108" name="Google Shape;108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Connecting to a spoofed SSID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Attacker/owner can sniff traffic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Connecting to unsecured SSID (open)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Attacker could perform a man in the middle attack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De-authentication attacks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Used to disconnect any device from any network within specific range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De-authentication attacks</a:t>
            </a:r>
            <a:endParaRPr/>
          </a:p>
        </p:txBody>
      </p:sp>
      <p:sp>
        <p:nvSpPr>
          <p:cNvPr id="114" name="Google Shape;114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Hacker sends de-authentication packets to the router pretending to be the target machine (spoofing it’s MAC address)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At the same time, the hacker sends packets to the target machine (pretending to be the router) telling it that it needs to re-authenticate itself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De-authentication attacks</a:t>
            </a:r>
            <a:endParaRPr/>
          </a:p>
        </p:txBody>
      </p:sp>
      <p:pic>
        <p:nvPicPr>
          <p:cNvPr id="120" name="Google Shape;120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71656" l="0" r="0" t="0"/>
          <a:stretch/>
        </p:blipFill>
        <p:spPr>
          <a:xfrm>
            <a:off x="838200" y="2909281"/>
            <a:ext cx="9753600" cy="110690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7"/>
          <p:cNvSpPr txBox="1"/>
          <p:nvPr/>
        </p:nvSpPr>
        <p:spPr>
          <a:xfrm>
            <a:off x="838200" y="1969505"/>
            <a:ext cx="932329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Getting MAC address of accesses point and connected device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7"/>
          <p:cNvSpPr/>
          <p:nvPr/>
        </p:nvSpPr>
        <p:spPr>
          <a:xfrm>
            <a:off x="874060" y="3281084"/>
            <a:ext cx="1967753" cy="367552"/>
          </a:xfrm>
          <a:prstGeom prst="rect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7"/>
          <p:cNvSpPr/>
          <p:nvPr/>
        </p:nvSpPr>
        <p:spPr>
          <a:xfrm>
            <a:off x="2962837" y="3278959"/>
            <a:ext cx="1967753" cy="367552"/>
          </a:xfrm>
          <a:prstGeom prst="rect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De-authentication attacks</a:t>
            </a:r>
            <a:endParaRPr/>
          </a:p>
        </p:txBody>
      </p:sp>
      <p:pic>
        <p:nvPicPr>
          <p:cNvPr id="129" name="Google Shape;129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2021776"/>
            <a:ext cx="9753600" cy="390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Scanning wireless network</a:t>
            </a:r>
            <a:endParaRPr/>
          </a:p>
        </p:txBody>
      </p:sp>
      <p:pic>
        <p:nvPicPr>
          <p:cNvPr id="135" name="Google Shape;135;p9"/>
          <p:cNvPicPr preferRelativeResize="0"/>
          <p:nvPr/>
        </p:nvPicPr>
        <p:blipFill rotWithShape="1">
          <a:blip r:embed="rId3">
            <a:alphaModFix/>
          </a:blip>
          <a:srcRect b="0" l="0" r="22279" t="0"/>
          <a:stretch/>
        </p:blipFill>
        <p:spPr>
          <a:xfrm>
            <a:off x="225419" y="1690688"/>
            <a:ext cx="11741161" cy="1621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419" y="3745519"/>
            <a:ext cx="4171950" cy="160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9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6350" y="349500"/>
            <a:ext cx="11859300" cy="615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2017-06-30T20:10:32Z</dcterms:created>
  <dc:creator>Greg Williams</dc:creator>
</cp:coreProperties>
</file>