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lI/eFqMfynPJQR/jVv0pBhWNJ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://www.icreate3dmodelling.co.uk/wp-content/wpclone-temp/wpclone_backup/" TargetMode="External"/><Relationship Id="rId5" Type="http://schemas.openxmlformats.org/officeDocument/2006/relationships/hyperlink" Target="https://www.exploit-db.com/google-hacking-databa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Intelligence Gathering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Stages of penetration testing</a:t>
            </a:r>
            <a:endParaRPr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Gathering information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Scanning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Exploitation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Reporting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Intelligence Gathering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Intelligence gathering is an important aspect of security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Threats are inevitable and your own systems could be a threat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Only do this on your own systems!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nslookup</a:t>
            </a:r>
            <a:r>
              <a:rPr lang="en-US"/>
              <a:t> – name server lookup, looks for name server information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654" y="117920"/>
            <a:ext cx="4189800" cy="20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 txBox="1"/>
          <p:nvPr/>
        </p:nvSpPr>
        <p:spPr>
          <a:xfrm>
            <a:off x="556846" y="3210848"/>
            <a:ext cx="48826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inurl:login.htm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556846" y="3580180"/>
            <a:ext cx="5715000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Dork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intitle:"index of" ".pem“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inurl: "index.php?id=“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inurl:index of driver.php?id=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inurl:"/wp-content/wpclone-temp/wpclone_backup/“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"PHP Version" inurl:/php/phpinfo.php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6271846" y="4365010"/>
            <a:ext cx="48768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http://www.icreate3dmodelling.co.uk/wp-content/wpclone-temp/wpclone_backup/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6271846" y="3787929"/>
            <a:ext cx="25015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Downloadable database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6271845" y="5474677"/>
            <a:ext cx="52988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inurl:login intext:"reset your password"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556846" y="2212848"/>
            <a:ext cx="91381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https://www.exploit-db.com/google-hacking-database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2019-02-27T19:20:10Z</dcterms:created>
  <dc:creator>George Iashvili</dc:creator>
</cp:coreProperties>
</file>