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iJi6W0ljOq4U/lwKIAw+ryjdqz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72snZctFFtA" TargetMode="External"/><Relationship Id="rId4" Type="http://schemas.openxmlformats.org/officeDocument/2006/relationships/hyperlink" Target="https://dnsdumpster.com/" TargetMode="External"/><Relationship Id="rId5" Type="http://schemas.openxmlformats.org/officeDocument/2006/relationships/hyperlink" Target="https://tools.dnsstuff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Domain name system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How web works</a:t>
            </a:r>
            <a:endParaRPr b="1"/>
          </a:p>
        </p:txBody>
      </p:sp>
      <p:pic>
        <p:nvPicPr>
          <p:cNvPr id="90" name="Google Shape;90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4454" y="2026793"/>
            <a:ext cx="7363092" cy="4351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Domain Name System (DNS)</a:t>
            </a:r>
            <a:endParaRPr b="1"/>
          </a:p>
        </p:txBody>
      </p:sp>
      <p:sp>
        <p:nvSpPr>
          <p:cNvPr id="96" name="Google Shape;96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internet is made up of computers that are set up in large networks around the world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These networks are connected by a web of underground and sometimes undersea wires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Computers communicate with each other using strings of numbers – Internet protocol or </a:t>
            </a:r>
            <a:r>
              <a:rPr b="1" lang="en-US"/>
              <a:t>IP Addresses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IP functions like street address – identify where device is located on the internet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42126" y="271145"/>
            <a:ext cx="6612770" cy="63482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Domain Name System (DNS)</a:t>
            </a:r>
            <a:endParaRPr/>
          </a:p>
        </p:txBody>
      </p:sp>
      <p:sp>
        <p:nvSpPr>
          <p:cNvPr id="107" name="Google Shape;10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For human it is hard to remember all these random bunch of numbers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DNS translates human – friendly domain names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Once we enter domain name, browser and PC determine if this domain has related IP address in browser’s database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If domain was not found in local memory, browser goes out to the internet where it asks a series of DNS servers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i="1" lang="en-US"/>
              <a:t>(if they have this domain name in their database)</a:t>
            </a:r>
            <a:endParaRPr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Attack preparation</a:t>
            </a:r>
            <a:endParaRPr b="1"/>
          </a:p>
        </p:txBody>
      </p:sp>
      <p:sp>
        <p:nvSpPr>
          <p:cNvPr id="113" name="Google Shape;113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Gathering information about the target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Each of the DNS records can give bit of information about the target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more information attacker get from the upfront, the better attacker is prepared for the attack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Security of DNS server is very important and sometimes ignored by many network administrators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Common DNS records types</a:t>
            </a:r>
            <a:endParaRPr b="1"/>
          </a:p>
        </p:txBody>
      </p:sp>
      <p:sp>
        <p:nvSpPr>
          <p:cNvPr id="119" name="Google Shape;11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(address) record - maps a domain name to the IP address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SOA (Start of Authority) – DNS server responsible for the domain info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NS (Name server) – identifies name servers for domain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PTR (Pointers) – maps IP address to a domain name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MX (Mail Exchange) – mail server for domain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CNAME (canonical Name) – additional names for the domain (www.)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Sources and materials</a:t>
            </a:r>
            <a:endParaRPr b="1"/>
          </a:p>
        </p:txBody>
      </p:sp>
      <p:sp>
        <p:nvSpPr>
          <p:cNvPr id="125" name="Google Shape;125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What is DNS: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https://www.youtube.com/watch?v=72snZctFFtA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DNS Dumpster: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https://dnsdumpster.com/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DNS Stuff: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https://tools.dnsstuff.com/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2019-02-27T21:37:49Z</dcterms:created>
  <dc:creator>George Iashvili</dc:creator>
</cp:coreProperties>
</file>