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V2D8OVr0foa8TFuOH10VeKnIj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hackerstorm.co.uk/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www.securitymagazine.com/" TargetMode="External"/><Relationship Id="rId6" Type="http://schemas.openxmlformats.org/officeDocument/2006/relationships/image" Target="../media/image3.jpg"/><Relationship Id="rId7" Type="http://schemas.openxmlformats.org/officeDocument/2006/relationships/hyperlink" Target="https://www.securityfocus.com/" TargetMode="External"/><Relationship Id="rId8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Vulnerability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Knowledge is power</a:t>
            </a:r>
            <a:endParaRPr b="1"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838200" y="1825625"/>
            <a:ext cx="1064666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often are you checking 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Where do you check 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Start think like a hacker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Collect information about trends in security, attacks and threats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Find out how to recover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Places to look</a:t>
            </a:r>
            <a:endParaRPr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Operating systems vendors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Applications vendors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Hardware vendors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Manufacture vendors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Components vendors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Security related sites / blogs</a:t>
            </a:r>
            <a:endParaRPr/>
          </a:p>
        </p:txBody>
      </p:sp>
      <p:pic>
        <p:nvPicPr>
          <p:cNvPr id="97" name="Google Shape;97;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76644" y="1304353"/>
            <a:ext cx="4343400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3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05129" y="2896394"/>
            <a:ext cx="2714625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3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843456" y="4393120"/>
            <a:ext cx="20097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Footprinting</a:t>
            </a:r>
            <a:endParaRPr b="1"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Process of collecting data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Reveals system vulnerabilities that can be used to exploit the system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an essential skill we will need to perfect as an ethical hacker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are looking for any information that might give you some insight into the target—no matter how big or small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Most hackers are spending 90% of time in footprinting and 10% to perform the attack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Information can be gathered</a:t>
            </a:r>
            <a:endParaRPr b="1"/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Domain 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Specific IP address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Phone and contact address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Access control mechanism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Operating system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Network blocks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Network applications and services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Types of footprinting</a:t>
            </a:r>
            <a:endParaRPr b="1"/>
          </a:p>
        </p:txBody>
      </p:sp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Active:  </a:t>
            </a:r>
            <a:r>
              <a:rPr lang="en-US"/>
              <a:t>directly extract the information from company’s website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Passive: </a:t>
            </a:r>
            <a:r>
              <a:rPr lang="en-US"/>
              <a:t>no contact with subject, extracting information from third party sources like Google, Yahoo etc. public information is used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2019-02-27T20:56:32Z</dcterms:created>
  <dc:creator>George Iashvili</dc:creator>
</cp:coreProperties>
</file>