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4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7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6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6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0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5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7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1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1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9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3BA6A-B08C-4725-AEC0-488E440C4E0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91D5-A7C1-49BD-B2AE-F83AF7DE4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Security Key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Mitigation/Compensating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Mitigation  is any tool, service or system that lessens the risk of attack.</a:t>
            </a:r>
          </a:p>
          <a:p>
            <a:r>
              <a:rPr lang="en-US" dirty="0" smtClean="0"/>
              <a:t>Compensating control is any tool, service or system that takes lowers the risk of attack on an asset by intentionally getting in the way of the threat.</a:t>
            </a:r>
          </a:p>
          <a:p>
            <a:pPr lvl="1"/>
            <a:r>
              <a:rPr lang="en-US" dirty="0" smtClean="0"/>
              <a:t>For example: A firewall in between a vulnerable system and the internet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what the key terms are for computer security</a:t>
            </a:r>
          </a:p>
          <a:p>
            <a:r>
              <a:rPr lang="en-US" dirty="0" smtClean="0"/>
              <a:t>Discuss the how each of the key terms are used</a:t>
            </a:r>
          </a:p>
          <a:p>
            <a:r>
              <a:rPr lang="en-US" dirty="0" smtClean="0"/>
              <a:t>Discuss some examples of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asset is anything that needs to be protected</a:t>
            </a:r>
          </a:p>
          <a:p>
            <a:r>
              <a:rPr lang="en-US" dirty="0" smtClean="0"/>
              <a:t>This could be:</a:t>
            </a:r>
          </a:p>
          <a:p>
            <a:pPr lvl="1"/>
            <a:r>
              <a:rPr lang="en-US" dirty="0" smtClean="0"/>
              <a:t>Information – Examples: medical records, social security numbers, banking data</a:t>
            </a:r>
          </a:p>
          <a:p>
            <a:pPr lvl="1"/>
            <a:r>
              <a:rPr lang="en-US" dirty="0" smtClean="0"/>
              <a:t>Computer System – Examples: defense systems, critical infrastructure</a:t>
            </a:r>
          </a:p>
          <a:p>
            <a:pPr lvl="1"/>
            <a:r>
              <a:rPr lang="en-US" dirty="0" smtClean="0"/>
              <a:t>Service – Examples: Websites, life/safety systems</a:t>
            </a:r>
          </a:p>
          <a:p>
            <a:pPr lvl="1"/>
            <a:r>
              <a:rPr lang="en-US" dirty="0" smtClean="0"/>
              <a:t>Facilities that house any of the 3 above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3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Threat/Threat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threat is any potential violation of security that could cause harm to the asset.</a:t>
            </a:r>
          </a:p>
          <a:p>
            <a:r>
              <a:rPr lang="en-US" dirty="0" smtClean="0"/>
              <a:t>This could be:</a:t>
            </a:r>
          </a:p>
          <a:p>
            <a:pPr lvl="1"/>
            <a:r>
              <a:rPr lang="en-US" dirty="0" smtClean="0"/>
              <a:t>Someone wanting to do harm</a:t>
            </a:r>
          </a:p>
          <a:p>
            <a:pPr lvl="1"/>
            <a:r>
              <a:rPr lang="en-US" dirty="0" smtClean="0"/>
              <a:t>An insecure service</a:t>
            </a:r>
          </a:p>
          <a:p>
            <a:pPr lvl="1"/>
            <a:r>
              <a:rPr lang="en-US" dirty="0" smtClean="0"/>
              <a:t>Unacknowledged system, service, information </a:t>
            </a:r>
            <a:r>
              <a:rPr lang="en-US" b="1" dirty="0" smtClean="0"/>
              <a:t>(don’t unplug this device)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threat agent </a:t>
            </a:r>
            <a:r>
              <a:rPr lang="en-US" dirty="0" smtClean="0"/>
              <a:t>is anyone or anything that wants to do harm or harms an asset</a:t>
            </a:r>
          </a:p>
          <a:p>
            <a:pPr lvl="1"/>
            <a:r>
              <a:rPr lang="en-US" dirty="0" smtClean="0"/>
              <a:t>Hackers</a:t>
            </a:r>
          </a:p>
          <a:p>
            <a:pPr lvl="1"/>
            <a:r>
              <a:rPr lang="en-US" dirty="0" smtClean="0"/>
              <a:t>Hacktivists</a:t>
            </a:r>
          </a:p>
          <a:p>
            <a:pPr lvl="1"/>
            <a:r>
              <a:rPr lang="en-US" dirty="0" smtClean="0"/>
              <a:t>Not malicious entity – Example: someone that accidentally runs into a power pole and knocks out power to a facility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6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vulnerability is a </a:t>
            </a:r>
            <a:r>
              <a:rPr lang="en-US" b="1" dirty="0" smtClean="0"/>
              <a:t>flaw</a:t>
            </a:r>
            <a:r>
              <a:rPr lang="en-US" dirty="0" smtClean="0"/>
              <a:t> or </a:t>
            </a:r>
            <a:r>
              <a:rPr lang="en-US" b="1" dirty="0" smtClean="0"/>
              <a:t>weakness</a:t>
            </a:r>
            <a:r>
              <a:rPr lang="en-US" dirty="0" smtClean="0"/>
              <a:t> in the design or implementation of an asset that could be used by a threat or threat agent to undermine security</a:t>
            </a:r>
          </a:p>
          <a:p>
            <a:r>
              <a:rPr lang="en-US" dirty="0" smtClean="0"/>
              <a:t>The could be:</a:t>
            </a:r>
          </a:p>
          <a:p>
            <a:pPr lvl="1"/>
            <a:r>
              <a:rPr lang="en-US" dirty="0" smtClean="0"/>
              <a:t>Incorrect configurations of a system</a:t>
            </a:r>
          </a:p>
          <a:p>
            <a:pPr lvl="1"/>
            <a:r>
              <a:rPr lang="en-US" dirty="0" smtClean="0"/>
              <a:t>An open port on a networked computer</a:t>
            </a:r>
          </a:p>
          <a:p>
            <a:pPr lvl="1"/>
            <a:r>
              <a:rPr lang="en-US" dirty="0" smtClean="0"/>
              <a:t>Poor backup strategy</a:t>
            </a:r>
          </a:p>
          <a:p>
            <a:pPr lvl="1"/>
            <a:r>
              <a:rPr lang="en-US" dirty="0" smtClean="0"/>
              <a:t>Poor coding</a:t>
            </a:r>
          </a:p>
        </p:txBody>
      </p:sp>
    </p:spTree>
    <p:extLst>
      <p:ext uri="{BB962C8B-B14F-4D97-AF65-F5344CB8AC3E}">
        <p14:creationId xmlns:p14="http://schemas.microsoft.com/office/powerpoint/2010/main" val="58922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exploit is any software or tools that are intentionally used to take advantage of a vulnerability on an asset.</a:t>
            </a:r>
          </a:p>
          <a:p>
            <a:r>
              <a:rPr lang="en-US" dirty="0" smtClean="0"/>
              <a:t>This could be:</a:t>
            </a:r>
          </a:p>
          <a:p>
            <a:pPr lvl="1"/>
            <a:r>
              <a:rPr lang="en-US" dirty="0" smtClean="0"/>
              <a:t>Hacking tools such as: </a:t>
            </a:r>
            <a:r>
              <a:rPr lang="en-US" dirty="0" err="1" smtClean="0"/>
              <a:t>Metasploit</a:t>
            </a:r>
            <a:r>
              <a:rPr lang="en-US" dirty="0" smtClean="0"/>
              <a:t>, </a:t>
            </a:r>
            <a:r>
              <a:rPr lang="en-US" dirty="0" err="1" smtClean="0"/>
              <a:t>Ophcrack</a:t>
            </a:r>
            <a:endParaRPr lang="en-US" dirty="0" smtClean="0"/>
          </a:p>
          <a:p>
            <a:pPr lvl="1"/>
            <a:r>
              <a:rPr lang="en-US" dirty="0" smtClean="0"/>
              <a:t>A crowbar that is used on a cracked door – think of physical security here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3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risk is the probability that a threat will take advantage of a vulnerability on an asset and cause harm.</a:t>
            </a:r>
          </a:p>
          <a:p>
            <a:r>
              <a:rPr lang="en-US" dirty="0" smtClean="0"/>
              <a:t>Think about risk of losing data. For example: If I only have </a:t>
            </a:r>
            <a:r>
              <a:rPr lang="en-US" b="1" dirty="0" smtClean="0"/>
              <a:t>1 backup </a:t>
            </a:r>
            <a:r>
              <a:rPr lang="en-US" dirty="0" smtClean="0"/>
              <a:t>copy of data from my main computer.   If I lose that backup, the risk is higher that my data may be lost.</a:t>
            </a:r>
          </a:p>
          <a:p>
            <a:r>
              <a:rPr lang="en-US" dirty="0" smtClean="0"/>
              <a:t>How about risk of a personal </a:t>
            </a:r>
            <a:r>
              <a:rPr lang="en-US" b="1" dirty="0" smtClean="0"/>
              <a:t>photo collection </a:t>
            </a:r>
            <a:r>
              <a:rPr lang="en-US" dirty="0" smtClean="0"/>
              <a:t>vs a </a:t>
            </a:r>
            <a:r>
              <a:rPr lang="en-US" b="1" dirty="0" smtClean="0"/>
              <a:t>banking system</a:t>
            </a:r>
            <a:r>
              <a:rPr lang="en-US" dirty="0" smtClean="0"/>
              <a:t>.  The risk that an threat agent wants to get the data is much higher on the banking system.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855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attack is any intentional or unintentional event that harms or intends to harm an asset.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Denial of Service attack</a:t>
            </a:r>
          </a:p>
          <a:p>
            <a:pPr lvl="1"/>
            <a:r>
              <a:rPr lang="en-US" dirty="0" smtClean="0"/>
              <a:t>Data breach</a:t>
            </a:r>
          </a:p>
          <a:p>
            <a:pPr lvl="1"/>
            <a:r>
              <a:rPr lang="en-US" dirty="0" smtClean="0"/>
              <a:t>Physical destruction of equipment</a:t>
            </a:r>
          </a:p>
        </p:txBody>
      </p:sp>
    </p:spTree>
    <p:extLst>
      <p:ext uri="{BB962C8B-B14F-4D97-AF65-F5344CB8AC3E}">
        <p14:creationId xmlns:p14="http://schemas.microsoft.com/office/powerpoint/2010/main" val="169366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Hacking and hackers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30"/>
            <a:ext cx="10515600" cy="528338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Black hat hackers </a:t>
            </a:r>
            <a:r>
              <a:rPr lang="en-US" dirty="0"/>
              <a:t>- </a:t>
            </a:r>
            <a:r>
              <a:rPr lang="en-US" dirty="0" smtClean="0"/>
              <a:t>black </a:t>
            </a:r>
            <a:r>
              <a:rPr lang="en-US" dirty="0"/>
              <a:t>hat hackers usually have extensive knowledge about breaking into computer networks and bypassing security protocols. They are also responsible for writing malware, which is a method used to gain access to these systems</a:t>
            </a:r>
            <a:r>
              <a:rPr lang="en-US" dirty="0" smtClean="0"/>
              <a:t>.</a:t>
            </a:r>
          </a:p>
          <a:p>
            <a:r>
              <a:rPr lang="en-US" b="1" dirty="0"/>
              <a:t>White hat hackers </a:t>
            </a:r>
            <a:r>
              <a:rPr lang="en-US" dirty="0"/>
              <a:t>– are using their </a:t>
            </a:r>
            <a:r>
              <a:rPr lang="en-US" b="1" dirty="0"/>
              <a:t>powers</a:t>
            </a:r>
            <a:r>
              <a:rPr lang="en-US" dirty="0"/>
              <a:t> for good rather than evil. Also known as “ethical hackers,” white hat hackers can sometimes be </a:t>
            </a:r>
            <a:r>
              <a:rPr lang="en-US" b="1" dirty="0"/>
              <a:t>paid employees </a:t>
            </a:r>
            <a:r>
              <a:rPr lang="en-US" dirty="0"/>
              <a:t>or contractors working for companies as security specialists that attempt to find security holes through hacking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Grey hat hackers </a:t>
            </a:r>
            <a:r>
              <a:rPr lang="en-US" dirty="0"/>
              <a:t>- are a blend of both black hat and white hat activities. Often, grey hat hackers will look for vulnerabilities in a system without the owner’s permission or knowledge. If issues are found, they will report them to the owner, sometimes requesting a small fee to fix the issue.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4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594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Computer Security Key Definitions</vt:lpstr>
      <vt:lpstr>Objectives</vt:lpstr>
      <vt:lpstr>Asset</vt:lpstr>
      <vt:lpstr>Threat/Threat Agent</vt:lpstr>
      <vt:lpstr>Vulnerability</vt:lpstr>
      <vt:lpstr>Exploit</vt:lpstr>
      <vt:lpstr>Risk</vt:lpstr>
      <vt:lpstr>Attack</vt:lpstr>
      <vt:lpstr>Hacking and hackers</vt:lpstr>
      <vt:lpstr>Mitigation/Compensating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Security Key Definitions</dc:title>
  <dc:creator>Greg Williams</dc:creator>
  <cp:lastModifiedBy>George Iashvili</cp:lastModifiedBy>
  <cp:revision>40</cp:revision>
  <dcterms:created xsi:type="dcterms:W3CDTF">2017-06-08T15:54:55Z</dcterms:created>
  <dcterms:modified xsi:type="dcterms:W3CDTF">2019-02-14T12:24:11Z</dcterms:modified>
</cp:coreProperties>
</file>